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7600"/>
    <a:srgbClr val="3737FF"/>
    <a:srgbClr val="5B5BFF"/>
    <a:srgbClr val="00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51" autoAdjust="0"/>
  </p:normalViewPr>
  <p:slideViewPr>
    <p:cSldViewPr snapToGrid="0">
      <p:cViewPr varScale="1">
        <p:scale>
          <a:sx n="63" d="100"/>
          <a:sy n="63" d="100"/>
        </p:scale>
        <p:origin x="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BC92B-20E3-4759-9EA2-4291CE070368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7C73D-9F36-4409-AC4D-B1068866F4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12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40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27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75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11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50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7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5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9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13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7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25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7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45666-C2DB-4374-98FD-31A24254EBAB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5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5638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GB" dirty="0"/>
              <a:t>Melting observations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5"/>
            <a:ext cx="8285163" cy="293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Candles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made from wax.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Heating pure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wax can make it melt.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20956" y="1798811"/>
            <a:ext cx="5866325" cy="3528000"/>
            <a:chOff x="1549144" y="1704798"/>
            <a:chExt cx="5866325" cy="3528000"/>
          </a:xfrm>
        </p:grpSpPr>
        <p:pic>
          <p:nvPicPr>
            <p:cNvPr id="5" name="Picture 4" descr="PowerPoint Slide Show - [Substances and States.ppt [Compatibility Mode]]">
              <a:extLst>
                <a:ext uri="{FF2B5EF4-FFF2-40B4-BE49-F238E27FC236}">
                  <a16:creationId xmlns:a16="http://schemas.microsoft.com/office/drawing/2014/main" id="{6671E10D-9733-42D3-A8A6-D58178016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25" r="26406"/>
            <a:stretch/>
          </p:blipFill>
          <p:spPr>
            <a:xfrm>
              <a:off x="1549144" y="1704798"/>
              <a:ext cx="1890344" cy="3528000"/>
            </a:xfrm>
            <a:prstGeom prst="rect">
              <a:avLst/>
            </a:prstGeom>
          </p:spPr>
        </p:pic>
        <p:pic>
          <p:nvPicPr>
            <p:cNvPr id="6" name="Picture 5" descr="PowerPoint Slide Show - [Substances and States.ppt [Compatibility Mode]]">
              <a:extLst>
                <a:ext uri="{FF2B5EF4-FFF2-40B4-BE49-F238E27FC236}">
                  <a16:creationId xmlns:a16="http://schemas.microsoft.com/office/drawing/2014/main" id="{524BC592-C4DF-49E3-B13E-DA78AC7D99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2" r="19341"/>
            <a:stretch/>
          </p:blipFill>
          <p:spPr>
            <a:xfrm>
              <a:off x="5402918" y="1704798"/>
              <a:ext cx="2012551" cy="3528000"/>
            </a:xfrm>
            <a:prstGeom prst="rect">
              <a:avLst/>
            </a:prstGeom>
          </p:spPr>
        </p:pic>
        <p:sp>
          <p:nvSpPr>
            <p:cNvPr id="7" name="Arrow: Right 11">
              <a:extLst>
                <a:ext uri="{FF2B5EF4-FFF2-40B4-BE49-F238E27FC236}">
                  <a16:creationId xmlns:a16="http://schemas.microsoft.com/office/drawing/2014/main" id="{C157739F-3D40-480A-B546-B7FB39390D2B}"/>
                </a:ext>
              </a:extLst>
            </p:cNvPr>
            <p:cNvSpPr/>
            <p:nvPr/>
          </p:nvSpPr>
          <p:spPr>
            <a:xfrm>
              <a:off x="3987543" y="3334749"/>
              <a:ext cx="846085" cy="253839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D1B936-B9BD-445D-AFAF-2BDE14A04FB2}"/>
                </a:ext>
              </a:extLst>
            </p:cNvPr>
            <p:cNvSpPr txBox="1"/>
            <p:nvPr/>
          </p:nvSpPr>
          <p:spPr>
            <a:xfrm>
              <a:off x="3803132" y="2889294"/>
              <a:ext cx="1214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Verdana" panose="020B0604030504040204" pitchFamily="34" charset="0"/>
                  <a:ea typeface="Verdana" panose="020B0604030504040204" pitchFamily="34" charset="0"/>
                </a:rPr>
                <a:t>heating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05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645638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GB" dirty="0"/>
              <a:t>Melting observations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5"/>
            <a:ext cx="8285163" cy="2708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melting point of pure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wax is 67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>
              <a:solidFill>
                <a:srgbClr val="1F497D">
                  <a:lumMod val="50000"/>
                </a:srgb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baseline="0" dirty="0" smtClean="0">
              <a:solidFill>
                <a:srgbClr val="1F497D">
                  <a:lumMod val="50000"/>
                </a:srgbClr>
              </a:solidFill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>
              <a:solidFill>
                <a:srgbClr val="1F497D">
                  <a:lumMod val="50000"/>
                </a:srgbClr>
              </a:solidFill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baseline="0" dirty="0" smtClean="0">
              <a:solidFill>
                <a:srgbClr val="1F497D">
                  <a:lumMod val="50000"/>
                </a:srgbClr>
              </a:solidFill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aseline="0" dirty="0" smtClean="0">
                <a:solidFill>
                  <a:srgbClr val="1F497D">
                    <a:lumMod val="50000"/>
                  </a:srgbClr>
                </a:solidFill>
              </a:rPr>
              <a:t>1.	At what temperature does</a:t>
            </a: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 the wax start to melt?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2385" y="5553530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02385" y="3574076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02385" y="4233894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85" y="4893712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57200" y="3659410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841" y="3657081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Around </a:t>
            </a:r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60°C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4319228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7841" y="4316899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65°C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4979046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7841" y="4976717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67°C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" y="5632516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7841" y="5630187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69°C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444" y="1253769"/>
            <a:ext cx="299067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336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GB" dirty="0"/>
              <a:t>Melting observations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5"/>
            <a:ext cx="8285163" cy="293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 is a type of metal.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/>
              <a:t>Heating lead can make it melt.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75645" y="2017819"/>
            <a:ext cx="7448271" cy="2520000"/>
            <a:chOff x="726569" y="2129963"/>
            <a:chExt cx="7448271" cy="2520000"/>
          </a:xfrm>
        </p:grpSpPr>
        <p:pic>
          <p:nvPicPr>
            <p:cNvPr id="5" name="Picture 4" descr="PowerPoint Slide Show - [Substances and States.ppt [Compatibility Mode]]">
              <a:extLst>
                <a:ext uri="{FF2B5EF4-FFF2-40B4-BE49-F238E27FC236}">
                  <a16:creationId xmlns:a16="http://schemas.microsoft.com/office/drawing/2014/main" id="{DD6E1C40-B3F5-4591-8722-E82FC7DEA4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569" y="2129963"/>
              <a:ext cx="3063418" cy="2520000"/>
            </a:xfrm>
            <a:prstGeom prst="rect">
              <a:avLst/>
            </a:prstGeom>
          </p:spPr>
        </p:pic>
        <p:pic>
          <p:nvPicPr>
            <p:cNvPr id="6" name="Picture 5" descr="PowerPoint Slide Show - [Substances and States.ppt [Compatibility Mode]]">
              <a:extLst>
                <a:ext uri="{FF2B5EF4-FFF2-40B4-BE49-F238E27FC236}">
                  <a16:creationId xmlns:a16="http://schemas.microsoft.com/office/drawing/2014/main" id="{02D10902-707E-4357-A439-3A2BFE85F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74807" y="2129963"/>
              <a:ext cx="3000033" cy="2520000"/>
            </a:xfrm>
            <a:prstGeom prst="rect">
              <a:avLst/>
            </a:prstGeom>
          </p:spPr>
        </p:pic>
        <p:sp>
          <p:nvSpPr>
            <p:cNvPr id="7" name="Arrow: Right 11">
              <a:extLst>
                <a:ext uri="{FF2B5EF4-FFF2-40B4-BE49-F238E27FC236}">
                  <a16:creationId xmlns:a16="http://schemas.microsoft.com/office/drawing/2014/main" id="{C157739F-3D40-480A-B546-B7FB39390D2B}"/>
                </a:ext>
              </a:extLst>
            </p:cNvPr>
            <p:cNvSpPr/>
            <p:nvPr/>
          </p:nvSpPr>
          <p:spPr>
            <a:xfrm>
              <a:off x="4059355" y="3428762"/>
              <a:ext cx="846085" cy="253839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D1B936-B9BD-445D-AFAF-2BDE14A04FB2}"/>
                </a:ext>
              </a:extLst>
            </p:cNvPr>
            <p:cNvSpPr txBox="1"/>
            <p:nvPr/>
          </p:nvSpPr>
          <p:spPr>
            <a:xfrm>
              <a:off x="3874944" y="2983307"/>
              <a:ext cx="1214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Verdana" panose="020B0604030504040204" pitchFamily="34" charset="0"/>
                  <a:ea typeface="Verdana" panose="020B0604030504040204" pitchFamily="34" charset="0"/>
                </a:rPr>
                <a:t>heating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999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645638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GB" dirty="0"/>
              <a:t>Melting observations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5"/>
            <a:ext cx="8285163" cy="2689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melt at 327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>
              <a:solidFill>
                <a:srgbClr val="1F497D">
                  <a:lumMod val="50000"/>
                </a:srgb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>
              <a:solidFill>
                <a:srgbClr val="1F497D">
                  <a:lumMod val="50000"/>
                </a:srgb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2.	What is the temperature of lead when the </a:t>
            </a:r>
            <a:r>
              <a:rPr lang="en-US" i="1" dirty="0" smtClean="0">
                <a:solidFill>
                  <a:srgbClr val="1F497D">
                    <a:lumMod val="50000"/>
                  </a:srgbClr>
                </a:solidFill>
              </a:rPr>
              <a:t>last bit </a:t>
            </a: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melts?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2385" y="5553530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02385" y="3574076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02385" y="4233894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85" y="4893712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57200" y="3659410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841" y="3657081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327°C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4319228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7841" y="4316899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328°C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4979046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7841" y="4976717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329°C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" y="5632516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7841" y="5630187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Around 332°C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006" y="1234734"/>
            <a:ext cx="532155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BEST_PPt_First slide ready.pptx" id="{381E4D17-69CB-42C3-85C1-2E8F8736608A}" vid="{03D53ADA-BC75-4EEB-AF83-964927EF2C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.BEST_PPt_First slide ready</Template>
  <TotalTime>42</TotalTime>
  <Words>78</Words>
  <Application>Microsoft Office PowerPoint</Application>
  <PresentationFormat>On-screen Show (4:3)</PresentationFormat>
  <Paragraphs>42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Fairhurst</dc:creator>
  <cp:lastModifiedBy>Peter Fairhurst</cp:lastModifiedBy>
  <cp:revision>5</cp:revision>
  <dcterms:created xsi:type="dcterms:W3CDTF">2020-01-16T11:54:43Z</dcterms:created>
  <dcterms:modified xsi:type="dcterms:W3CDTF">2020-01-16T13:49:11Z</dcterms:modified>
</cp:coreProperties>
</file>